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2" r:id="rId3"/>
    <p:sldId id="260" r:id="rId4"/>
    <p:sldId id="265" r:id="rId5"/>
    <p:sldId id="264" r:id="rId6"/>
    <p:sldId id="259" r:id="rId7"/>
    <p:sldId id="257" r:id="rId8"/>
    <p:sldId id="258" r:id="rId9"/>
    <p:sldId id="307" r:id="rId10"/>
    <p:sldId id="309" r:id="rId11"/>
    <p:sldId id="269" r:id="rId12"/>
    <p:sldId id="273" r:id="rId13"/>
    <p:sldId id="270" r:id="rId14"/>
    <p:sldId id="274" r:id="rId15"/>
    <p:sldId id="310" r:id="rId16"/>
    <p:sldId id="279" r:id="rId17"/>
    <p:sldId id="280" r:id="rId18"/>
    <p:sldId id="283" r:id="rId19"/>
    <p:sldId id="284" r:id="rId20"/>
    <p:sldId id="288" r:id="rId21"/>
    <p:sldId id="289" r:id="rId22"/>
    <p:sldId id="290" r:id="rId23"/>
    <p:sldId id="291" r:id="rId24"/>
    <p:sldId id="314" r:id="rId25"/>
    <p:sldId id="295" r:id="rId26"/>
    <p:sldId id="296" r:id="rId27"/>
    <p:sldId id="297" r:id="rId28"/>
    <p:sldId id="301" r:id="rId29"/>
    <p:sldId id="303" r:id="rId30"/>
    <p:sldId id="304" r:id="rId31"/>
    <p:sldId id="311" r:id="rId32"/>
    <p:sldId id="315" r:id="rId33"/>
    <p:sldId id="316" r:id="rId34"/>
    <p:sldId id="305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04E6C-7BC2-4CE8-9371-70B30C275DAE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4F294-546E-4113-8DDC-2DCD2BC03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27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28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29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30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31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32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33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B5F20-B60B-47CD-9055-2537731FA666}" type="slidenum">
              <a:rPr lang="en-US"/>
              <a:pPr/>
              <a:t>34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F294-546E-4113-8DDC-2DCD2BC039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4E794B-F944-462E-8AA4-4D9450113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7AB82-F91B-400F-B2DB-1CAE5D88A225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wmf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slide" Target="slide6.xml"/><Relationship Id="rId5" Type="http://schemas.openxmlformats.org/officeDocument/2006/relationships/image" Target="../media/image10.gif"/><Relationship Id="rId10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slide" Target="slide4.xml"/><Relationship Id="rId1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THU%20-%20%20T.L\Armik%20%20-%20Our%20Night.mp3" TargetMode="Externa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slide" Target="slide1.xml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/>
          <a:lstStyle/>
          <a:p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THƠ: CÔ GIÁO CỦA CON</a:t>
            </a:r>
          </a:p>
          <a:p>
            <a:r>
              <a:rPr lang="en-US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3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57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Welcome\Desktop\LOGO MNG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990600"/>
            <a:ext cx="2667000" cy="1676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57400" y="53340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viên</a:t>
            </a:r>
            <a:r>
              <a:rPr lang="en-US" sz="2000" b="1" dirty="0" smtClean="0">
                <a:solidFill>
                  <a:srgbClr val="FF0000"/>
                </a:solidFill>
              </a:rPr>
              <a:t> : </a:t>
            </a:r>
            <a:r>
              <a:rPr lang="en-US" sz="2000" b="1" dirty="0" err="1" smtClean="0">
                <a:solidFill>
                  <a:srgbClr val="FF0000"/>
                </a:solidFill>
              </a:rPr>
              <a:t>Nguyễn</a:t>
            </a:r>
            <a:r>
              <a:rPr lang="en-US" sz="2000" b="1" dirty="0" smtClean="0">
                <a:solidFill>
                  <a:srgbClr val="FF0000"/>
                </a:solidFill>
              </a:rPr>
              <a:t> Mai Loan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Lớp</a:t>
            </a:r>
            <a:r>
              <a:rPr lang="en-US" sz="2000" b="1" dirty="0" smtClean="0">
                <a:solidFill>
                  <a:srgbClr val="FF0000"/>
                </a:solidFill>
              </a:rPr>
              <a:t> : </a:t>
            </a:r>
            <a:r>
              <a:rPr lang="en-US" sz="2000" b="1" dirty="0" err="1" smtClean="0">
                <a:solidFill>
                  <a:srgbClr val="FF0000"/>
                </a:solidFill>
              </a:rPr>
              <a:t>Mẫu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lớn</a:t>
            </a:r>
            <a:r>
              <a:rPr lang="en-US" sz="2000" b="1" dirty="0" smtClean="0">
                <a:solidFill>
                  <a:srgbClr val="FF0000"/>
                </a:solidFill>
              </a:rPr>
              <a:t> A5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864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NỘI DUNG BÀI THƠ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 DẪN LÀM RÕ 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 lnSpcReduction="10000"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CÂU THƠ ĐẦU</a:t>
            </a:r>
          </a:p>
          <a:p>
            <a:pPr lvl="0"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\Downloads\co giao 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6800" y="3886200"/>
            <a:ext cx="4267200" cy="28194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FFC000"/>
                </a:solidFill>
              </a:rPr>
              <a:t>mỗi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khi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vào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lớp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err="1" smtClean="0">
                <a:solidFill>
                  <a:srgbClr val="FFC000"/>
                </a:solidFill>
              </a:rPr>
              <a:t>cô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cười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thật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tươi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say </a:t>
            </a:r>
            <a:r>
              <a:rPr lang="en-US" b="1" dirty="0" err="1" smtClean="0">
                <a:solidFill>
                  <a:srgbClr val="FFC000"/>
                </a:solidFill>
              </a:rPr>
              <a:t>sưa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giảng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bài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err="1" smtClean="0">
                <a:solidFill>
                  <a:srgbClr val="FFC000"/>
                </a:solidFill>
              </a:rPr>
              <a:t>giọng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cô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ấm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áp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CÂU THƠ TIẾP THEO</a:t>
            </a:r>
          </a:p>
          <a:p>
            <a:pPr lvl="0"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\Downloads\co giao 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181600"/>
            <a:ext cx="4724400" cy="16764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FFFF00"/>
                </a:solidFill>
              </a:rPr>
              <a:t>bạn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nào</a:t>
            </a:r>
            <a:r>
              <a:rPr lang="en-US" b="1" dirty="0" smtClean="0">
                <a:solidFill>
                  <a:srgbClr val="FFFF00"/>
                </a:solidFill>
              </a:rPr>
              <a:t> hay </a:t>
            </a:r>
            <a:r>
              <a:rPr lang="en-US" b="1" dirty="0" err="1" smtClean="0">
                <a:solidFill>
                  <a:srgbClr val="FFFF00"/>
                </a:solidFill>
              </a:rPr>
              <a:t>nghịch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err="1" smtClean="0">
                <a:solidFill>
                  <a:srgbClr val="FFFF00"/>
                </a:solidFill>
              </a:rPr>
              <a:t>cô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chẳng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thích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đâu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\Downloads\co giao 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002060"/>
                </a:solidFill>
              </a:rPr>
              <a:t>Bạn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nào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chăm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ngoan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</a:rPr>
              <a:t>cô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yêu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lắm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đấy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CÂU THƠ TIẾP THEO</a:t>
            </a:r>
          </a:p>
          <a:p>
            <a:pPr lvl="0"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UTER\Downloads\co giao 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5867400"/>
            <a:ext cx="4495800" cy="99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cần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như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hạt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muối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16\HINH ANH\ANH HOC\THUC VAT\HOA RAU CU\1323706276_060411_hoagao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43400" y="5715000"/>
            <a:ext cx="5105400" cy="1143000"/>
          </a:xfrm>
        </p:spPr>
        <p:txBody>
          <a:bodyPr>
            <a:normAutofit/>
          </a:bodyPr>
          <a:lstStyle/>
          <a:p>
            <a:r>
              <a:rPr lang="en-US" sz="4600" b="1" dirty="0" err="1" smtClean="0">
                <a:solidFill>
                  <a:srgbClr val="002060"/>
                </a:solidFill>
              </a:rPr>
              <a:t>đẹp</a:t>
            </a:r>
            <a:r>
              <a:rPr lang="en-US" sz="4600" b="1" dirty="0" smtClean="0">
                <a:solidFill>
                  <a:srgbClr val="002060"/>
                </a:solidFill>
              </a:rPr>
              <a:t> </a:t>
            </a:r>
            <a:r>
              <a:rPr lang="en-US" sz="4600" b="1" dirty="0" err="1" smtClean="0">
                <a:solidFill>
                  <a:srgbClr val="002060"/>
                </a:solidFill>
              </a:rPr>
              <a:t>như</a:t>
            </a:r>
            <a:r>
              <a:rPr lang="en-US" sz="4600" b="1" dirty="0" smtClean="0">
                <a:solidFill>
                  <a:srgbClr val="002060"/>
                </a:solidFill>
              </a:rPr>
              <a:t> </a:t>
            </a:r>
            <a:r>
              <a:rPr lang="en-US" sz="4600" b="1" dirty="0" err="1" smtClean="0">
                <a:solidFill>
                  <a:srgbClr val="002060"/>
                </a:solidFill>
              </a:rPr>
              <a:t>hoa</a:t>
            </a:r>
            <a:r>
              <a:rPr lang="en-US" sz="4600" b="1" dirty="0" smtClean="0">
                <a:solidFill>
                  <a:srgbClr val="002060"/>
                </a:solidFill>
              </a:rPr>
              <a:t> </a:t>
            </a:r>
            <a:r>
              <a:rPr lang="en-US" sz="4600" b="1" dirty="0" err="1" smtClean="0">
                <a:solidFill>
                  <a:srgbClr val="002060"/>
                </a:solidFill>
              </a:rPr>
              <a:t>rừng</a:t>
            </a:r>
            <a:endParaRPr lang="en-US" sz="4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ĐỌC THƠ</a:t>
            </a:r>
            <a:endParaRPr lang="en-US" sz="3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CÂU THƠ CUỐI</a:t>
            </a: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UTER\Downloads\co giao 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562600"/>
            <a:ext cx="4191000" cy="1295400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>
                <a:solidFill>
                  <a:srgbClr val="002060"/>
                </a:solidFill>
              </a:rPr>
              <a:t>cô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giáo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của</a:t>
            </a:r>
            <a:r>
              <a:rPr lang="en-US" b="1" dirty="0" smtClean="0">
                <a:solidFill>
                  <a:srgbClr val="002060"/>
                </a:solidFill>
              </a:rPr>
              <a:t> con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</a:rPr>
              <a:t>ai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mà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chẳng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quý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 TỪ KHÓ</a:t>
            </a:r>
          </a:p>
          <a:p>
            <a:pPr algn="l">
              <a:spcBef>
                <a:spcPct val="0"/>
              </a:spcBef>
            </a:pPr>
            <a:r>
              <a:rPr lang="en-US" sz="3600" b="1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sz="3600" b="1" dirty="0" err="1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sz="3600" b="1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600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rất là tập trung vào việc dạy học của mình.</a:t>
            </a:r>
            <a:endParaRPr lang="en-US" sz="36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nl-NL" sz="3600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Cho trẻ đọc “Say sưa” “Say sưa giảng bài”</a:t>
            </a:r>
            <a:endParaRPr lang="en-US" sz="36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nl-NL" sz="3600" b="1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Ấm áp: </a:t>
            </a:r>
            <a:r>
              <a:rPr lang="nl-NL" sz="3600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Cảm giác rất là gần gũi. </a:t>
            </a:r>
            <a:endParaRPr lang="en-US" sz="36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nl-NL" sz="3600" dirty="0" smtClean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Cho trẻ đọc: “Ấm áp”, “giọng cô ấm áp”</a:t>
            </a:r>
            <a:endParaRPr lang="en-US" sz="36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TRẺ ĐỌC THƠ</a:t>
            </a:r>
            <a:endParaRPr lang="en-US" sz="60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( 2- 3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( 1- 2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</a:t>
            </a:r>
            <a:endParaRPr lang="en-US" sz="6000" dirty="0" smtClean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152400"/>
            <a:ext cx="9448800" cy="6972300"/>
            <a:chOff x="0" y="0"/>
            <a:chExt cx="5760" cy="4392"/>
          </a:xfrm>
        </p:grpSpPr>
        <p:pic>
          <p:nvPicPr>
            <p:cNvPr id="20500" name="Picture 4" descr="nh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13" descr="fduende3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3" name="Picture 2" descr="F:\Relax\Pictures\Anh lam Slide\Garfield-01-jun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8077200" y="3429000"/>
            <a:ext cx="106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629400" cy="914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0485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28194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27432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AutoShape 1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2819400"/>
            <a:ext cx="1828800" cy="1295400"/>
          </a:xfrm>
          <a:prstGeom prst="actionButtonBlank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.VnAvant" pitchFamily="34" charset="0"/>
              </a:rPr>
              <a:t>3</a:t>
            </a:r>
            <a:endParaRPr 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2048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42672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1" name="AutoShape 1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4343400"/>
            <a:ext cx="1828800" cy="129540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9600" b="1" dirty="0">
                <a:solidFill>
                  <a:srgbClr val="FFFF00"/>
                </a:solidFill>
                <a:latin typeface=".VnAvant" pitchFamily="34" charset="0"/>
              </a:rPr>
              <a:t>5</a:t>
            </a:r>
          </a:p>
        </p:txBody>
      </p:sp>
      <p:pic>
        <p:nvPicPr>
          <p:cNvPr id="20492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44196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AutoShape 2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4600" y="4495800"/>
            <a:ext cx="1828800" cy="12954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.VnAvant" pitchFamily="34" charset="0"/>
              </a:rPr>
              <a:t>4</a:t>
            </a:r>
            <a:endParaRPr 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20494" name="Picture 23" descr="Firewrk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914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4" descr="Firewrk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57600" y="-609600"/>
            <a:ext cx="22098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5" descr="Firewrk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96200" y="8382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2" name="AutoShape 28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38400" y="2895600"/>
            <a:ext cx="1828800" cy="1295400"/>
          </a:xfrm>
          <a:prstGeom prst="actionButtonBlank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.VnAvant" pitchFamily="34" charset="0"/>
              </a:rPr>
              <a:t>2</a:t>
            </a:r>
            <a:endParaRPr 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1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10668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28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86200" y="1143000"/>
            <a:ext cx="1828800" cy="1295400"/>
          </a:xfrm>
          <a:prstGeom prst="actionButtonBlank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.VnAvant" pitchFamily="34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Start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68538" y="1196975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 Do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\Downloads\co giao 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6800" y="3886200"/>
            <a:ext cx="4267200" cy="28194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FFC000"/>
                </a:solidFill>
              </a:rPr>
              <a:t>mỗi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khi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vào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lớp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err="1" smtClean="0">
                <a:solidFill>
                  <a:srgbClr val="FFC000"/>
                </a:solidFill>
              </a:rPr>
              <a:t>cô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cười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thật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tươi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say </a:t>
            </a:r>
            <a:r>
              <a:rPr lang="en-US" b="1" dirty="0" err="1" smtClean="0">
                <a:solidFill>
                  <a:srgbClr val="FFC000"/>
                </a:solidFill>
              </a:rPr>
              <a:t>sưa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giảng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bài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err="1" smtClean="0">
                <a:solidFill>
                  <a:srgbClr val="FFC000"/>
                </a:solidFill>
              </a:rPr>
              <a:t>giọng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cô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ấm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áp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231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-228599"/>
            <a:ext cx="10668000" cy="7363132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609601"/>
            <a:ext cx="6858000" cy="539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 algn="just">
              <a:defRPr/>
            </a:pPr>
            <a:r>
              <a:rPr lang="en-US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4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20/11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endParaRPr lang="en-US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-228599"/>
            <a:ext cx="10668000" cy="7363132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1828800"/>
            <a:ext cx="6858000" cy="10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39" name="WordArt 3"/>
          <p:cNvSpPr>
            <a:spLocks noChangeArrowheads="1" noChangeShapeType="1" noTextEdit="1"/>
          </p:cNvSpPr>
          <p:nvPr/>
        </p:nvSpPr>
        <p:spPr bwMode="auto">
          <a:xfrm>
            <a:off x="1371600" y="762000"/>
            <a:ext cx="6477000" cy="4572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Kính chúc các 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sức khoẻ </a:t>
            </a:r>
          </a:p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cháu chăm noan học giỏi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7940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625432" y="5373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3340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2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212271">
            <a:off x="377032" y="44997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3" name="Picture 3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495800"/>
            <a:ext cx="2000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4" name="Picture 8" descr="696932h0rv8jquw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3810000" y="1752600"/>
            <a:ext cx="1295400" cy="8001000"/>
          </a:xfrm>
          <a:prstGeom prst="rect">
            <a:avLst/>
          </a:prstGeom>
          <a:noFill/>
        </p:spPr>
      </p:pic>
      <p:pic>
        <p:nvPicPr>
          <p:cNvPr id="167945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228600"/>
            <a:ext cx="1143000" cy="914400"/>
          </a:xfrm>
          <a:prstGeom prst="rect">
            <a:avLst/>
          </a:prstGeom>
          <a:noFill/>
        </p:spPr>
      </p:pic>
      <p:pic>
        <p:nvPicPr>
          <p:cNvPr id="167946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533400"/>
            <a:ext cx="1143000" cy="914400"/>
          </a:xfrm>
          <a:prstGeom prst="rect">
            <a:avLst/>
          </a:prstGeom>
          <a:noFill/>
        </p:spPr>
      </p:pic>
      <p:pic>
        <p:nvPicPr>
          <p:cNvPr id="167947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"/>
            <a:ext cx="1143000" cy="914400"/>
          </a:xfrm>
          <a:prstGeom prst="rect">
            <a:avLst/>
          </a:prstGeom>
          <a:noFill/>
        </p:spPr>
      </p:pic>
      <p:pic>
        <p:nvPicPr>
          <p:cNvPr id="167948" name="Armik  - Our Nigh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169150" y="5715000"/>
            <a:ext cx="2921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875" fill="hold"/>
                                        <p:tgtEl>
                                          <p:spTgt spid="167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9875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679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948"/>
                </p:tgtEl>
              </p:cMediaNode>
            </p:audio>
          </p:childTnLst>
        </p:cTn>
      </p:par>
    </p:tnLst>
    <p:bldLst>
      <p:bldP spid="1679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\Downloads\co giao 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181600"/>
            <a:ext cx="4724400" cy="16764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FFFF00"/>
                </a:solidFill>
              </a:rPr>
              <a:t>bạn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nào</a:t>
            </a:r>
            <a:r>
              <a:rPr lang="en-US" b="1" dirty="0" smtClean="0">
                <a:solidFill>
                  <a:srgbClr val="FFFF00"/>
                </a:solidFill>
              </a:rPr>
              <a:t> hay </a:t>
            </a:r>
            <a:r>
              <a:rPr lang="en-US" b="1" dirty="0" err="1" smtClean="0">
                <a:solidFill>
                  <a:srgbClr val="FFFF00"/>
                </a:solidFill>
              </a:rPr>
              <a:t>nghịch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err="1" smtClean="0">
                <a:solidFill>
                  <a:srgbClr val="FFFF00"/>
                </a:solidFill>
              </a:rPr>
              <a:t>cô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chẳng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thích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đâu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\Downloads\co giao 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14478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002060"/>
                </a:solidFill>
              </a:rPr>
              <a:t>bạn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nào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chăm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ngoan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</a:rPr>
              <a:t>cô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yêu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lắm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đấy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UTER\Downloads\co giao 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5867400"/>
            <a:ext cx="4495800" cy="99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cần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như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hạt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muối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16\HINH ANH\ANH HOC\THUC VAT\HOA RAU CU\1323706276_060411_hoagao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5334000"/>
            <a:ext cx="4800600" cy="1524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đẹp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như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hoa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rừng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UTER\Downloads\co giao 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562600"/>
            <a:ext cx="41910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002060"/>
                </a:solidFill>
              </a:rPr>
              <a:t>cô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giáo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của</a:t>
            </a:r>
            <a:r>
              <a:rPr lang="en-US" b="1" dirty="0" smtClean="0">
                <a:solidFill>
                  <a:srgbClr val="002060"/>
                </a:solidFill>
              </a:rPr>
              <a:t> con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</a:rPr>
              <a:t>ai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mà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chẳng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quý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 THIỆU TÊN BÀI THƠ </a:t>
            </a:r>
          </a:p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 TÁC GIẢ</a:t>
            </a: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CÔ GIÁO CỦA CON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A00CCB5-1F52-4DF1-A38B-1B0BC695C51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CV9P0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CV9P0yyzXAhTQAAAGoAAAAbAAAAdW5pdmVyc2FsL3VuaXZlcnNhbC5wbmcueG1ss7GvyM1RKEstKs7Mz7NVMtQzULK34+WyKShKLctMLVeoAIoBBSFASaHSVsnECMEtz0wpybBVMjcyR4hlpGamZ5TYKpmamMIF9YFGAgBQSwECAAAUAAIACABPlJVHqQHEdvsCAACwCAAAFAAAAAAAAAABAAAAAAAAAAAAdW5pdmVyc2FsL3BsYXllci54bWxQSwECAAAUAAIACAAlfT9Mhva9arRDAACwdwAAFwAAAAAAAAAAAAAAAAAtAwAAdW5pdmVyc2FsL3VuaXZlcnNhbC5wbmdQSwECAAAUAAIACAAlfT9Mss1wIU0AAABqAAAAGwAAAAAAAAABAAAAAAAWRwAAdW5pdmVyc2FsL3VuaXZlcnNhbC5wbmcueG1sUEsFBgAAAAADAAMA0AAAAJxHAAAAAA=="/>
  <p:tag name="ISPRING_PRESENTATION_TITLE" val="Thơ-Cô giáo của co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614</Words>
  <Application>Microsoft Office PowerPoint</Application>
  <PresentationFormat>On-screen Show (4:3)</PresentationFormat>
  <Paragraphs>121</Paragraphs>
  <Slides>34</Slides>
  <Notes>34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mỗi khi vào lớp cô cười thật tươi say sưa giảng bài giọng cô ấm áp</vt:lpstr>
      <vt:lpstr>bạn nào hay nghịch  cô chẳng thích đâu</vt:lpstr>
      <vt:lpstr>bạn nào chăm ngoan cô yêu lắm đấy</vt:lpstr>
      <vt:lpstr>cần như hạt muối</vt:lpstr>
      <vt:lpstr>đẹp như hoa rừng</vt:lpstr>
      <vt:lpstr>cô giáo của con ai mà chẳng quý</vt:lpstr>
      <vt:lpstr>Slide 9</vt:lpstr>
      <vt:lpstr>Slide 10</vt:lpstr>
      <vt:lpstr>Slide 11</vt:lpstr>
      <vt:lpstr>Slide 12</vt:lpstr>
      <vt:lpstr>mỗi khi vào lớp cô cười thật tươi say sưa giảng bài giọng cô ấm áp</vt:lpstr>
      <vt:lpstr>Slide 14</vt:lpstr>
      <vt:lpstr>bạn nào hay nghịch  cô chẳng thích đâu</vt:lpstr>
      <vt:lpstr>Bạn nào chăm ngoan cô yêu lắm đấy</vt:lpstr>
      <vt:lpstr>Slide 17</vt:lpstr>
      <vt:lpstr>cần như hạt muối</vt:lpstr>
      <vt:lpstr>đẹp như hoa rừng</vt:lpstr>
      <vt:lpstr>Slide 20</vt:lpstr>
      <vt:lpstr>cô giáo của con ai mà chẳng quý</vt:lpstr>
      <vt:lpstr>Slide 22</vt:lpstr>
      <vt:lpstr>Slide 23</vt:lpstr>
      <vt:lpstr>Slide 24</vt:lpstr>
      <vt:lpstr>Slide 25</vt:lpstr>
      <vt:lpstr>Slide 26</vt:lpstr>
      <vt:lpstr>Câu 1</vt:lpstr>
      <vt:lpstr>Câu 2</vt:lpstr>
      <vt:lpstr>Câu 3</vt:lpstr>
      <vt:lpstr>Câu 4</vt:lpstr>
      <vt:lpstr>Câu 5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Thơ-Cô giáo của con</dc:title>
  <dc:creator>COMPUTER</dc:creator>
  <cp:lastModifiedBy>Welcome</cp:lastModifiedBy>
  <cp:revision>62</cp:revision>
  <dcterms:created xsi:type="dcterms:W3CDTF">2017-11-12T13:31:24Z</dcterms:created>
  <dcterms:modified xsi:type="dcterms:W3CDTF">2018-02-02T02:33:25Z</dcterms:modified>
</cp:coreProperties>
</file>